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406E371-52E8-4379-B52D-225672DE8B18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E4B40CC-1A43-44EC-BF9A-F223F4CCC4B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7488832" cy="36724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ВИДЫ ЭНЕРГИИ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858000" cy="18722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Энергиа</a:t>
            </a:r>
            <a:r>
              <a:rPr lang="ru-RU" dirty="0" smtClean="0"/>
              <a:t>»- греч. – деятельность</a:t>
            </a:r>
            <a:endParaRPr lang="en-US" dirty="0" smtClean="0"/>
          </a:p>
          <a:p>
            <a:pPr algn="r"/>
            <a:r>
              <a:rPr lang="ru-RU" b="1" dirty="0" smtClean="0">
                <a:solidFill>
                  <a:sysClr val="windowText" lastClr="000000"/>
                </a:solidFill>
              </a:rPr>
              <a:t>                               </a:t>
            </a:r>
            <a:r>
              <a:rPr lang="ru-RU" b="1" dirty="0" smtClean="0">
                <a:solidFill>
                  <a:sysClr val="windowText" lastClr="000000"/>
                </a:solidFill>
              </a:rPr>
              <a:t>Выполнил</a:t>
            </a:r>
            <a:r>
              <a:rPr lang="ru-RU" dirty="0" smtClean="0">
                <a:solidFill>
                  <a:sysClr val="windowText" lastClr="000000"/>
                </a:solidFill>
              </a:rPr>
              <a:t>                                 Ученик 8 </a:t>
            </a:r>
            <a:r>
              <a:rPr lang="ru-RU" dirty="0" smtClean="0">
                <a:solidFill>
                  <a:sysClr val="windowText" lastClr="000000"/>
                </a:solidFill>
              </a:rPr>
              <a:t>класса</a:t>
            </a:r>
          </a:p>
          <a:p>
            <a:pPr algn="r"/>
            <a:r>
              <a:rPr lang="ru-RU" dirty="0" smtClean="0">
                <a:solidFill>
                  <a:sysClr val="windowText" lastClr="000000"/>
                </a:solidFill>
              </a:rPr>
              <a:t>Мотовилов Павел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23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11560" y="4509120"/>
            <a:ext cx="8153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5373216"/>
            <a:ext cx="8153400" cy="762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гидроэлектростанции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9218" name="Picture 2" descr="C:\Users\Alla\Desktop\198669_html_m463bd8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1" r="27631"/>
          <a:stretch>
            <a:fillRect/>
          </a:stretch>
        </p:blipFill>
        <p:spPr bwMode="auto">
          <a:xfrm>
            <a:off x="422032" y="0"/>
            <a:ext cx="8326432" cy="494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486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81034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Century Gothic" pitchFamily="34" charset="0"/>
              </a:rPr>
              <a:t>Самая крупная </a:t>
            </a:r>
            <a:r>
              <a:rPr lang="ru-RU" sz="2000" dirty="0" err="1" smtClean="0">
                <a:latin typeface="Century Gothic" pitchFamily="34" charset="0"/>
              </a:rPr>
              <a:t>ветроэлектростанция</a:t>
            </a:r>
            <a:r>
              <a:rPr lang="ru-RU" sz="2000" dirty="0" smtClean="0">
                <a:latin typeface="Century Gothic" pitchFamily="34" charset="0"/>
              </a:rPr>
              <a:t> построена в штате </a:t>
            </a:r>
            <a:r>
              <a:rPr lang="ru-RU" sz="2000" dirty="0" smtClean="0">
                <a:latin typeface="Century Gothic" pitchFamily="34" charset="0"/>
              </a:rPr>
              <a:t>Оклахома</a:t>
            </a:r>
            <a:r>
              <a:rPr lang="ru-RU" sz="2000" dirty="0" smtClean="0">
                <a:latin typeface="Century Gothic" pitchFamily="34" charset="0"/>
              </a:rPr>
              <a:t>.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5013176"/>
            <a:ext cx="6624736" cy="762000"/>
          </a:xfrm>
        </p:spPr>
        <p:txBody>
          <a:bodyPr/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ветроэлектростанция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10242" name="Picture 2" descr="C:\Users\Alla\Desktop\1146_vender_win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17586"/>
            <a:ext cx="4118181" cy="483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lla\Desktop\1146_vender_wi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586"/>
            <a:ext cx="4898571" cy="483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823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0" y="0"/>
            <a:ext cx="9000877" cy="4846320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9552" y="5085184"/>
            <a:ext cx="8153400" cy="16561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Century Gothic" pitchFamily="34" charset="0"/>
              </a:rPr>
              <a:t>Сегодня ученые всего мира бьются над проблемой аккумулирования энергии. Пока же изобретение таких аккумуляторов более </a:t>
            </a:r>
            <a:r>
              <a:rPr lang="ru-RU" sz="2400" dirty="0" smtClean="0">
                <a:latin typeface="Century Gothic" pitchFamily="34" charset="0"/>
              </a:rPr>
              <a:t>ём</a:t>
            </a:r>
            <a:r>
              <a:rPr lang="ru-RU" sz="2400" dirty="0" smtClean="0">
                <a:latin typeface="Century Gothic" pitchFamily="34" charset="0"/>
              </a:rPr>
              <a:t>ких </a:t>
            </a:r>
            <a:r>
              <a:rPr lang="ru-RU" sz="2400" dirty="0" smtClean="0">
                <a:latin typeface="Century Gothic" pitchFamily="34" charset="0"/>
              </a:rPr>
              <a:t>и надежных – дело </a:t>
            </a:r>
            <a:r>
              <a:rPr lang="ru-RU" sz="2400" dirty="0" smtClean="0">
                <a:latin typeface="Century Gothic" pitchFamily="34" charset="0"/>
              </a:rPr>
              <a:t>будущего.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1266" name="Picture 2" descr="C:\Users\Alla\Desktop\320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lla\Desktop\Barco_solar_f_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197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-1" y="35169"/>
            <a:ext cx="9000877" cy="4846320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15616" y="4869160"/>
            <a:ext cx="8153400" cy="954360"/>
          </a:xfrm>
        </p:spPr>
        <p:txBody>
          <a:bodyPr>
            <a:normAutofit/>
          </a:bodyPr>
          <a:lstStyle/>
          <a:p>
            <a:endParaRPr lang="ru-RU" sz="1700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805264"/>
            <a:ext cx="8153400" cy="936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Берегите электроэнергию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12290" name="Picture 2" descr="C:\Users\Alla\Desktop\38228_html_m16de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14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750" y="188640"/>
            <a:ext cx="7643192" cy="9807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Древний источник энергии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биоэнергетика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(мускульная энергетика)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Alla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2592288" cy="1932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lla\Desktop\198669_html_m924d19a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9960"/>
            <a:ext cx="2520279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lla\Desktop\i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32855"/>
            <a:ext cx="5184576" cy="38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248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108356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entury Gothic" pitchFamily="34" charset="0"/>
              </a:rPr>
              <a:t>механическая энергия </a:t>
            </a:r>
            <a:r>
              <a:rPr lang="ru-RU" sz="2800" b="1" dirty="0" smtClean="0">
                <a:latin typeface="Century Gothic" pitchFamily="34" charset="0"/>
              </a:rPr>
              <a:t>– </a:t>
            </a:r>
            <a:r>
              <a:rPr lang="ru-RU" sz="2800" b="1" dirty="0" smtClean="0">
                <a:latin typeface="Century Gothic" pitchFamily="34" charset="0"/>
              </a:rPr>
              <a:t>энергия воды и воздуха</a:t>
            </a:r>
            <a:endParaRPr lang="ru-RU" sz="2800" b="1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2060848"/>
            <a:ext cx="4598992" cy="4039915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       </a:t>
            </a:r>
            <a:r>
              <a:rPr lang="ru-RU" sz="2400" dirty="0" smtClean="0"/>
              <a:t>С 11 века применяется </a:t>
            </a:r>
            <a:r>
              <a:rPr lang="en-US" sz="2400" dirty="0" smtClean="0"/>
              <a:t>         </a:t>
            </a:r>
            <a:r>
              <a:rPr lang="ru-RU" sz="2400" dirty="0" smtClean="0"/>
              <a:t>энергия 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ru-RU" sz="2400" dirty="0" smtClean="0"/>
              <a:t>неживой </a:t>
            </a:r>
            <a:r>
              <a:rPr lang="en-US" sz="2400" dirty="0" smtClean="0"/>
              <a:t>  </a:t>
            </a:r>
            <a:r>
              <a:rPr lang="ru-RU" sz="2400" dirty="0" smtClean="0"/>
              <a:t>природы.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lla\Desktop\198669_html_m381279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647953" cy="2677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lla\Desktop\198669_html_m2cb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312368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726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1548" y="5589240"/>
            <a:ext cx="8153400" cy="9361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entury Gothic" pitchFamily="34" charset="0"/>
              </a:rPr>
              <a:t>Энергия ветра использовалась с 3 тысячелетия до нашей эры.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457200" y="4907281"/>
            <a:ext cx="8153400" cy="45719"/>
          </a:xfrm>
        </p:spPr>
        <p:txBody>
          <a:bodyPr>
            <a:normAutofit fontScale="90000"/>
          </a:bodyPr>
          <a:lstStyle/>
          <a:p>
            <a:endParaRPr lang="ru-RU" sz="2000" dirty="0"/>
          </a:p>
        </p:txBody>
      </p:sp>
      <p:pic>
        <p:nvPicPr>
          <p:cNvPr id="3074" name="Picture 2" descr="C:\Users\Alla\Desktop\198669_html_m59c183a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304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71561" y="1"/>
            <a:ext cx="9000877" cy="4797150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5733256"/>
            <a:ext cx="864096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	</a:t>
            </a:r>
            <a:r>
              <a:rPr lang="ru-RU" sz="1800" dirty="0" smtClean="0">
                <a:latin typeface="Century Gothic" pitchFamily="34" charset="0"/>
              </a:rPr>
              <a:t>В качестве источника механической работы используется </a:t>
            </a:r>
            <a:r>
              <a:rPr lang="en-US" sz="1800" dirty="0" smtClean="0">
                <a:latin typeface="Century Gothic" pitchFamily="34" charset="0"/>
              </a:rPr>
              <a:t>   </a:t>
            </a:r>
          </a:p>
          <a:p>
            <a:pPr algn="ctr"/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smtClean="0">
                <a:latin typeface="Century Gothic" pitchFamily="34" charset="0"/>
              </a:rPr>
              <a:t>                  </a:t>
            </a:r>
            <a:r>
              <a:rPr lang="ru-RU" sz="1800" dirty="0" smtClean="0">
                <a:latin typeface="Century Gothic" pitchFamily="34" charset="0"/>
              </a:rPr>
              <a:t>теплота, выделяющаяся при сжигании топлива. </a:t>
            </a:r>
            <a:endParaRPr lang="ru-RU" sz="1800" dirty="0">
              <a:latin typeface="Century Gothic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941168"/>
            <a:ext cx="8153400" cy="5642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теплоэнергетика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4098" name="Picture 2" descr="C:\Users\Alla\Desktop\198669_html_m2ac471e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79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132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3" y="5589240"/>
            <a:ext cx="8928991" cy="122413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Современная комплексная энергетика – преимущественное использование в качестве первичной энергии тепловой и гидравлической, а в качестве вторичной – электрической энергии</a:t>
            </a: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4972178"/>
            <a:ext cx="6768752" cy="64651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Электрическая энергия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5122" name="Picture 2" descr="C:\Users\Alla\Desktop\198669_html_14c51f8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lla\Desktop\198673_html_m3d98e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752527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6711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0" y="5733256"/>
            <a:ext cx="7632848" cy="86409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Century Gothic" pitchFamily="34" charset="0"/>
              </a:rPr>
              <a:t> </a:t>
            </a:r>
            <a:r>
              <a:rPr lang="ru-RU" sz="2000" dirty="0" smtClean="0">
                <a:latin typeface="Century Gothic" pitchFamily="34" charset="0"/>
              </a:rPr>
              <a:t>      </a:t>
            </a:r>
            <a:r>
              <a:rPr lang="en-US" sz="2000" dirty="0" smtClean="0">
                <a:latin typeface="Century Gothic" pitchFamily="34" charset="0"/>
              </a:rPr>
              <a:t>                 </a:t>
            </a:r>
            <a:r>
              <a:rPr lang="ru-RU" sz="2000" dirty="0" smtClean="0">
                <a:latin typeface="Century Gothic" pitchFamily="34" charset="0"/>
              </a:rPr>
              <a:t>  -это использование энергии ядерных реакций. 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4310" y="5013176"/>
            <a:ext cx="9011344" cy="762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Атомная энергетика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6146" name="Picture 2" descr="C:\Users\Alla\Desktop\198673_html_m242f8fb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3168352" cy="237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lla\Desktop\198673_html_m24af2f50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024336" cy="237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lla\Desktop\198669_html_24d3d3d9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2932"/>
            <a:ext cx="9036496" cy="23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5025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846320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3292" y="5589240"/>
            <a:ext cx="8153400" cy="93610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Century Gothic" pitchFamily="34" charset="0"/>
              </a:rPr>
              <a:t>- двигатель цивилизации,  первопричина жизни. Еще в древности люди задумывались о возможностях использования солнечной энергии.</a:t>
            </a:r>
            <a:endParaRPr lang="ru-RU" sz="1800" dirty="0">
              <a:latin typeface="Century Gothic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896150"/>
            <a:ext cx="8153400" cy="818850"/>
          </a:xfrm>
        </p:spPr>
        <p:txBody>
          <a:bodyPr/>
          <a:lstStyle/>
          <a:p>
            <a:pPr algn="ctr"/>
            <a:r>
              <a:rPr lang="ru-RU" dirty="0" smtClean="0"/>
              <a:t>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Солнечная энергия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7170" name="Picture 2" descr="C:\Users\Alla\Desktop\198669_h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492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lla\Desktop\198669_html_m53d706bd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11092"/>
            <a:ext cx="4478221" cy="488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809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953000"/>
            <a:ext cx="8503096" cy="1905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приливные   и         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ветроэлектростанци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8194" name="Picture 2" descr="C:\Users\Alla\Desktop\198669_html_m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84914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lla\Desktop\198669_html_m2cb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14" y="0"/>
            <a:ext cx="4553578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7471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410</TotalTime>
  <Words>143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Главная</vt:lpstr>
      <vt:lpstr>ВИДЫ ЭНЕРГИИ</vt:lpstr>
      <vt:lpstr>Древний источник энергии – биоэнергетика                 (мускульная энергетика)</vt:lpstr>
      <vt:lpstr>механическая энергия – энергия воды и воздуха</vt:lpstr>
      <vt:lpstr>Презентация PowerPoint</vt:lpstr>
      <vt:lpstr>                теплоэнергетика</vt:lpstr>
      <vt:lpstr>Электрическая энергия</vt:lpstr>
      <vt:lpstr>Атомная энергетика</vt:lpstr>
      <vt:lpstr>          Солнечная энергия</vt:lpstr>
      <vt:lpstr>   приливные   и          ветроэлектростанции</vt:lpstr>
      <vt:lpstr>гидроэлектростанции</vt:lpstr>
      <vt:lpstr>ветроэлектростанция</vt:lpstr>
      <vt:lpstr>Презентация PowerPoint</vt:lpstr>
      <vt:lpstr>Берегите электроэнергию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ЭНЕРГИИ</dc:title>
  <dc:creator>Alla</dc:creator>
  <cp:lastModifiedBy>Виктор</cp:lastModifiedBy>
  <cp:revision>35</cp:revision>
  <dcterms:created xsi:type="dcterms:W3CDTF">2013-03-16T11:13:12Z</dcterms:created>
  <dcterms:modified xsi:type="dcterms:W3CDTF">2020-04-01T17:31:33Z</dcterms:modified>
</cp:coreProperties>
</file>